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0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4261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Jorre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Mathijs</a:t>
            </a:r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BILAL</a:t>
            </a:r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3</TotalTime>
  <Words>203</Words>
  <Application>Microsoft Office PowerPoint</Application>
  <PresentationFormat>Widescreen</PresentationFormat>
  <Paragraphs>52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Thomas Verschoor</dc:creator>
  <cp:lastModifiedBy>Liam Hertoghs</cp:lastModifiedBy>
  <cp:revision>12</cp:revision>
  <dcterms:created xsi:type="dcterms:W3CDTF">2020-05-30T19:00:31Z</dcterms:created>
  <dcterms:modified xsi:type="dcterms:W3CDTF">2020-05-31T17:53:02Z</dcterms:modified>
</cp:coreProperties>
</file>